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2" r:id="rId4"/>
    <p:sldId id="337" r:id="rId5"/>
    <p:sldId id="261" r:id="rId6"/>
    <p:sldId id="316" r:id="rId7"/>
    <p:sldId id="332" r:id="rId8"/>
    <p:sldId id="339" r:id="rId9"/>
    <p:sldId id="336" r:id="rId10"/>
    <p:sldId id="334" r:id="rId11"/>
    <p:sldId id="315" r:id="rId12"/>
    <p:sldId id="324" r:id="rId13"/>
    <p:sldId id="338" r:id="rId14"/>
    <p:sldId id="325" r:id="rId15"/>
    <p:sldId id="317" r:id="rId16"/>
    <p:sldId id="318" r:id="rId17"/>
  </p:sldIdLst>
  <p:sldSz cx="12192000" cy="6858000"/>
  <p:notesSz cx="10018713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E82B4F4-1F37-4618-9751-F0D7203413EB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5AB70EA-1E2D-4526-BB2D-8DCF7641C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3F1DE7C-8C62-4206-9CBF-D8A94DFD0B64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872" y="3314928"/>
            <a:ext cx="8014970" cy="2712215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158457F-A686-418C-A86A-AA250C620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4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1638" y="860425"/>
            <a:ext cx="4135437" cy="232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r>
              <a:rPr lang="en-US" sz="1300" b="1" dirty="0"/>
              <a:t>LIFE OROKLINI</a:t>
            </a:r>
          </a:p>
          <a:p>
            <a:pPr defTabSz="966064">
              <a:defRPr/>
            </a:pPr>
            <a:r>
              <a:rPr lang="el-GR" sz="1300" b="1" dirty="0"/>
              <a:t>Οφέλη από το έργο </a:t>
            </a:r>
            <a:r>
              <a:rPr lang="en-US" sz="1300" b="1" dirty="0"/>
              <a:t>LIFE OROKLINI</a:t>
            </a:r>
            <a:endParaRPr lang="el-GR" sz="1300" b="1" dirty="0"/>
          </a:p>
          <a:p>
            <a:pPr defTabSz="966064">
              <a:defRPr/>
            </a:pPr>
            <a:r>
              <a:rPr lang="el-GR" sz="1300" dirty="0"/>
              <a:t>Το έργο </a:t>
            </a:r>
            <a:r>
              <a:rPr lang="en-US" sz="1300" dirty="0"/>
              <a:t>LIFE OROKLINI</a:t>
            </a:r>
            <a:r>
              <a:rPr lang="el-GR" sz="1300" dirty="0"/>
              <a:t> αποτελεί:</a:t>
            </a:r>
          </a:p>
          <a:p>
            <a:pPr defTabSz="966064">
              <a:defRPr/>
            </a:pPr>
            <a:r>
              <a:rPr lang="el-GR" sz="1300" dirty="0"/>
              <a:t>α) παράδειγμα για άλλες περιοχές που χρειάζονται αποκατάσταση και διαχείριση</a:t>
            </a:r>
          </a:p>
          <a:p>
            <a:pPr defTabSz="966064">
              <a:defRPr/>
            </a:pPr>
            <a:r>
              <a:rPr lang="el-GR" sz="1300" dirty="0"/>
              <a:t>β) περιοχή όπου ο κόσμος μπορεί να επισκέπτεται και να απολαμβάνει τη φύση</a:t>
            </a:r>
          </a:p>
          <a:p>
            <a:pPr defTabSz="966064">
              <a:defRPr/>
            </a:pPr>
            <a:r>
              <a:rPr lang="el-GR" sz="1300" dirty="0"/>
              <a:t>γ) μια υπαίθρια τάξη</a:t>
            </a:r>
          </a:p>
          <a:p>
            <a:pPr defTabSz="966064">
              <a:defRPr/>
            </a:pPr>
            <a:r>
              <a:rPr lang="el-GR" sz="1300" dirty="0"/>
              <a:t>δ) σημείο αναφοράς για την ευρύτερη περιοχή   </a:t>
            </a:r>
          </a:p>
          <a:p>
            <a:pPr defTabSz="966064">
              <a:defRPr/>
            </a:pPr>
            <a:endParaRPr lang="el-GR" sz="13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0C6C2-FC4F-4C85-8B55-DE58A046160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0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0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47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4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0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9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9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02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7DD1-F233-47F5-A296-D0CF20E1B34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C1A1D-C4BD-421A-A514-9303F7D0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26CE-BBD9-43CB-A1F0-C4A9B7FC04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F0998-B939-465F-B042-38CB0479F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0iEBWBgvi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hotmail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298" y="1771078"/>
            <a:ext cx="12195109" cy="2387600"/>
          </a:xfrm>
        </p:spPr>
        <p:txBody>
          <a:bodyPr>
            <a:noAutofit/>
          </a:bodyPr>
          <a:lstStyle/>
          <a:p>
            <a:r>
              <a:rPr lang="el-GR" sz="9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Μυστήρια </a:t>
            </a:r>
            <a:br>
              <a:rPr lang="el-GR" sz="9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el-GR" sz="9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Επιστημονική φαντασία</a:t>
            </a:r>
            <a:br>
              <a:rPr lang="el-GR" sz="96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el-GR" sz="9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070" y="2964878"/>
            <a:ext cx="5904053" cy="3641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3" y="2964878"/>
            <a:ext cx="5715000" cy="346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88604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3" y="-1777397"/>
            <a:ext cx="11610228" cy="3588392"/>
          </a:xfrm>
        </p:spPr>
        <p:txBody>
          <a:bodyPr>
            <a:normAutofit/>
          </a:bodyPr>
          <a:lstStyle/>
          <a:p>
            <a:r>
              <a:rPr lang="el-GR" sz="7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Εργασία</a:t>
            </a:r>
            <a:r>
              <a:rPr lang="el-GR" sz="5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l-GR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στην </a:t>
            </a:r>
            <a:r>
              <a:rPr lang="en-US" sz="6600" b="1" dirty="0">
                <a:solidFill>
                  <a:srgbClr val="002060"/>
                </a:solidFill>
                <a:latin typeface="Arial Black" panose="020B0A04020102020204" pitchFamily="34" charset="0"/>
              </a:rPr>
              <a:t>Word</a:t>
            </a:r>
            <a:endParaRPr lang="en-US" sz="5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6703" y="2023143"/>
            <a:ext cx="8022145" cy="5021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l-GR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Παρουσίαση του προορισμού που επιλέξατε, με τη </a:t>
            </a:r>
            <a:r>
              <a:rPr lang="el-GR" sz="36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χρονομηχανή</a:t>
            </a:r>
            <a:r>
              <a:rPr lang="el-GR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l-GR" sz="7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l-GR" sz="3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Θα πραγματοποιήσουμε μια έκθεση στην οποία θα παρουσιάσουμε: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l-GR" sz="3200" b="1" cap="none" spc="0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Αποτελέσματα της Έρευνάς μας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l-GR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Εργασίες στη </a:t>
            </a:r>
            <a:r>
              <a:rPr lang="en-US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Word</a:t>
            </a:r>
            <a:endParaRPr lang="el-GR" sz="32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el-GR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Σύντομες Ταινίες </a:t>
            </a:r>
            <a:r>
              <a:rPr lang="en-US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(Movie Maker) </a:t>
            </a:r>
            <a:r>
              <a:rPr lang="el-GR" sz="32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για ένα ανεξήγητο φαινόμενο ή μυστήριο</a:t>
            </a:r>
            <a:endParaRPr lang="en-US" sz="3200" b="1" cap="none" spc="0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910" y="79693"/>
            <a:ext cx="1943450" cy="1943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09" y="4297254"/>
            <a:ext cx="4425669" cy="248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74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0571"/>
            <a:ext cx="12323428" cy="3162651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Τι μπορούμε να συμπεριλάβουμε σε ένα κείμενο στη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Word</a:t>
            </a:r>
            <a:r>
              <a:rPr lang="el-G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b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Image result for word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98" y="4165869"/>
            <a:ext cx="2625019" cy="26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ord docu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03" y="4131648"/>
            <a:ext cx="2152897" cy="26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01738"/>
            <a:ext cx="1223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Διαφορά σε σχέση με κείμενο στο χαρτί;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3" b="100000" l="9925" r="99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12" y="2013358"/>
            <a:ext cx="6058972" cy="211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3" b="100000" l="0" r="474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21" y="2013358"/>
            <a:ext cx="6058972" cy="217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8141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8"/>
          <p:cNvSpPr/>
          <p:nvPr/>
        </p:nvSpPr>
        <p:spPr>
          <a:xfrm>
            <a:off x="2529972" y="903044"/>
            <a:ext cx="663388" cy="119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8"/>
          <p:cNvSpPr/>
          <p:nvPr/>
        </p:nvSpPr>
        <p:spPr>
          <a:xfrm rot="5400000">
            <a:off x="3883973" y="2396417"/>
            <a:ext cx="1453263" cy="185767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9893"/>
            <a:ext cx="12192000" cy="2044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768" y="53651"/>
            <a:ext cx="6805307" cy="2522019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3727000" y="53651"/>
            <a:ext cx="1831445" cy="25220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8724322" y="29954"/>
            <a:ext cx="1762753" cy="25457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4" y="1501"/>
            <a:ext cx="208501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1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99629"/>
            <a:ext cx="10363200" cy="1470025"/>
          </a:xfrm>
        </p:spPr>
        <p:txBody>
          <a:bodyPr>
            <a:normAutofit/>
          </a:bodyPr>
          <a:lstStyle/>
          <a:p>
            <a:r>
              <a:rPr lang="el-G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ταξίδι στον χρόνο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642000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-254280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FFFF00"/>
                </a:solidFill>
                <a:latin typeface="Century Gothic" panose="020B0502020202020204" pitchFamily="34" charset="0"/>
              </a:rPr>
              <a:t>Θέμα Εργασίας:</a:t>
            </a:r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164" y="1071285"/>
            <a:ext cx="6734085" cy="3042732"/>
          </a:xfrm>
          <a:ln w="762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Ο προορισμός που επέλεξα</a:t>
            </a:r>
          </a:p>
          <a:p>
            <a:pPr lvl="1"/>
            <a:r>
              <a:rPr lang="el-GR" sz="3600" dirty="0">
                <a:solidFill>
                  <a:srgbClr val="FF0000"/>
                </a:solidFill>
              </a:rPr>
              <a:t>Τίτλος</a:t>
            </a:r>
          </a:p>
          <a:p>
            <a:pPr lvl="1"/>
            <a:r>
              <a:rPr lang="el-GR" sz="3600" dirty="0"/>
              <a:t>Κείμενο – κείμενα από διάφορες πηγές για προορισμό</a:t>
            </a:r>
            <a:r>
              <a:rPr lang="en-US" sz="3600" dirty="0"/>
              <a:t> (</a:t>
            </a:r>
            <a:r>
              <a:rPr lang="el-GR" sz="3600" dirty="0"/>
              <a:t>φάκελος – διαδίκτυο)</a:t>
            </a:r>
          </a:p>
          <a:p>
            <a:pPr lvl="1"/>
            <a:r>
              <a:rPr lang="el-GR" sz="3600" dirty="0"/>
              <a:t>Εικόνες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550" y="4990744"/>
            <a:ext cx="6922093" cy="1487430"/>
          </a:xfrm>
          <a:prstGeom prst="rect">
            <a:avLst/>
          </a:prstGeom>
          <a:ln w="63500"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000" b="1" dirty="0">
                <a:solidFill>
                  <a:srgbClr val="00B0F0"/>
                </a:solidFill>
              </a:rPr>
              <a:t>Ολοκλήρωση εργασίας</a:t>
            </a:r>
          </a:p>
          <a:p>
            <a:pPr lvl="1"/>
            <a:r>
              <a:rPr lang="el-GR" sz="3200" dirty="0"/>
              <a:t>Επεξεργασία αποτελεσμάτων έρευνας</a:t>
            </a:r>
          </a:p>
          <a:p>
            <a:pPr lvl="1"/>
            <a:r>
              <a:rPr lang="el-GR" sz="3200" dirty="0"/>
              <a:t>Παρουσίαση αποτελεσμάτων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819970" y="1939895"/>
            <a:ext cx="5136023" cy="4272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9067087" y="1427147"/>
            <a:ext cx="3008120" cy="105967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ΕΙΣΑΓΩΓΗ ΚΕΙΜΕΝΟΥ!!!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1" y="1204957"/>
            <a:ext cx="1606379" cy="22304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551" y="4334463"/>
            <a:ext cx="4777099" cy="435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Στο επόμενο μάθημα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593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02" y="-117446"/>
            <a:ext cx="5203227" cy="239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xplosion 2 3"/>
          <p:cNvSpPr/>
          <p:nvPr/>
        </p:nvSpPr>
        <p:spPr>
          <a:xfrm>
            <a:off x="717176" y="478172"/>
            <a:ext cx="11098305" cy="6379828"/>
          </a:xfrm>
          <a:prstGeom prst="irregularSeal2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/>
              <a:t>Ποια εργαλεία της 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Word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l-GR" sz="4000" b="1" dirty="0"/>
              <a:t>μπορούμε να χρησιμοποιήσουμε;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53265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375" y="-164523"/>
            <a:ext cx="114547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Ταξίδι στον χρόνο…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761"/>
            <a:ext cx="5730860" cy="429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064" y="2421419"/>
            <a:ext cx="6253936" cy="28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0946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0iEBWBgvi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0018" y="257961"/>
            <a:ext cx="8800052" cy="66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4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67335"/>
            <a:ext cx="120549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Ψηφοφορία στην τάξη μας!</a:t>
            </a:r>
          </a:p>
          <a:p>
            <a:pPr algn="just"/>
            <a:endParaRPr lang="el-G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just"/>
            <a:r>
              <a:rPr lang="el-G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Θα καταγράψουμε τα αποτελέσματά της </a:t>
            </a:r>
          </a:p>
          <a:p>
            <a:pPr algn="just"/>
            <a:r>
              <a:rPr lang="el-G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στο επόμενο μάθημα.</a:t>
            </a:r>
          </a:p>
          <a:p>
            <a:pPr algn="just"/>
            <a:endParaRPr lang="el-GR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just"/>
            <a:r>
              <a:rPr lang="el-GR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Θα κάνουμε την ίδια δημοσκόπηση στο σχολείο μας (μαθητές και προσωπικό του σχολείου) και θα συγκεντρώσουμε όλα τα αποτελέσματα.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7943" y="228411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Αν είχατε μια μηχανή του χρόνου, πού θα θέλατε να ταξιδέψετε;</a:t>
            </a:r>
            <a:endParaRPr lang="en-US" sz="40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925" y="1655675"/>
            <a:ext cx="3215106" cy="288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6329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8" y="4012293"/>
            <a:ext cx="6387817" cy="2367299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5861630" y="4012293"/>
            <a:ext cx="2418304" cy="2367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75" y="191321"/>
            <a:ext cx="2359158" cy="2592000"/>
          </a:xfrm>
          <a:prstGeom prst="rect">
            <a:avLst/>
          </a:prstGeom>
        </p:spPr>
      </p:pic>
      <p:sp>
        <p:nvSpPr>
          <p:cNvPr id="10" name="Right Arrow 8"/>
          <p:cNvSpPr/>
          <p:nvPr/>
        </p:nvSpPr>
        <p:spPr>
          <a:xfrm>
            <a:off x="2451373" y="931658"/>
            <a:ext cx="663388" cy="119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95"/>
            <a:ext cx="2451373" cy="258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761" y="191321"/>
            <a:ext cx="1941012" cy="2533650"/>
          </a:xfrm>
          <a:prstGeom prst="rect">
            <a:avLst/>
          </a:prstGeom>
        </p:spPr>
      </p:pic>
      <p:sp>
        <p:nvSpPr>
          <p:cNvPr id="15" name="Right Arrow 8"/>
          <p:cNvSpPr/>
          <p:nvPr/>
        </p:nvSpPr>
        <p:spPr>
          <a:xfrm>
            <a:off x="5118830" y="931658"/>
            <a:ext cx="663388" cy="119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8"/>
          <p:cNvSpPr/>
          <p:nvPr/>
        </p:nvSpPr>
        <p:spPr>
          <a:xfrm rot="5400000">
            <a:off x="6500130" y="2738412"/>
            <a:ext cx="1109173" cy="1198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818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00114">
            <a:off x="-3000059" y="2830053"/>
            <a:ext cx="10515600" cy="930044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Ερωτηματολόγιο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36" y="0"/>
            <a:ext cx="6222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5" y="-1"/>
            <a:ext cx="11986747" cy="67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273" y="73647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/>
              <a:t>E-mail</a:t>
            </a:r>
            <a:endParaRPr lang="el-GR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67527"/>
            <a:ext cx="9144000" cy="1655762"/>
          </a:xfrm>
        </p:spPr>
        <p:txBody>
          <a:bodyPr/>
          <a:lstStyle/>
          <a:p>
            <a:r>
              <a:rPr lang="en-US" sz="6600" b="1" u="sng" dirty="0">
                <a:hlinkClick r:id="rId2"/>
              </a:rPr>
              <a:t>www.gmail.com</a:t>
            </a:r>
            <a:endParaRPr lang="el-GR" sz="6600" b="1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05728">
            <a:off x="116371" y="481121"/>
            <a:ext cx="4430284" cy="39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30" y="347471"/>
            <a:ext cx="10515600" cy="1098774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Παραλήπτης: </a:t>
            </a:r>
            <a:r>
              <a:rPr lang="en-US" dirty="0"/>
              <a:t>hydaskalos@gmail.com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30" y="1903310"/>
            <a:ext cx="10515600" cy="1500187"/>
          </a:xfrm>
        </p:spPr>
        <p:txBody>
          <a:bodyPr>
            <a:normAutofit/>
          </a:bodyPr>
          <a:lstStyle/>
          <a:p>
            <a:r>
              <a:rPr lang="el-GR" sz="5500" dirty="0">
                <a:solidFill>
                  <a:srgbClr val="00B050"/>
                </a:solidFill>
              </a:rPr>
              <a:t>Θέμα:</a:t>
            </a:r>
            <a:r>
              <a:rPr lang="el-GR" sz="4400" dirty="0">
                <a:solidFill>
                  <a:srgbClr val="00B050"/>
                </a:solidFill>
              </a:rPr>
              <a:t> </a:t>
            </a:r>
            <a:r>
              <a:rPr lang="el-GR" sz="5400" dirty="0"/>
              <a:t>Όνομα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0000" l="4000" r="98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1112" y="5703388"/>
            <a:ext cx="1487452" cy="14874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0727" y="347470"/>
            <a:ext cx="10930855" cy="6510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0727" y="1535185"/>
            <a:ext cx="10930855" cy="2516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60727" y="2927758"/>
            <a:ext cx="10930855" cy="67112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3339" y="6238950"/>
            <a:ext cx="2315362" cy="5722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Αποστολή</a:t>
            </a:r>
            <a:endParaRPr lang="en-US" sz="2400" b="1" dirty="0"/>
          </a:p>
        </p:txBody>
      </p:sp>
      <p:sp>
        <p:nvSpPr>
          <p:cNvPr id="11" name="Thought Bubble: Cloud 10"/>
          <p:cNvSpPr/>
          <p:nvPr/>
        </p:nvSpPr>
        <p:spPr>
          <a:xfrm>
            <a:off x="2734811" y="4279024"/>
            <a:ext cx="6182686" cy="1294244"/>
          </a:xfrm>
          <a:prstGeom prst="cloudCallout">
            <a:avLst>
              <a:gd name="adj1" fmla="val -16084"/>
              <a:gd name="adj2" fmla="val 889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Ερωτηματολόγιο - Η μηχανή του χρόνου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465" y="4532238"/>
            <a:ext cx="624809" cy="6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238</Words>
  <Application>Microsoft Office PowerPoint</Application>
  <PresentationFormat>Widescreen</PresentationFormat>
  <Paragraphs>45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Wingdings</vt:lpstr>
      <vt:lpstr>Office Theme</vt:lpstr>
      <vt:lpstr>1_Office Theme</vt:lpstr>
      <vt:lpstr>Μυστήρια  Επιστημονική φαντασία </vt:lpstr>
      <vt:lpstr>PowerPoint Presentation</vt:lpstr>
      <vt:lpstr>PowerPoint Presentation</vt:lpstr>
      <vt:lpstr>PowerPoint Presentation</vt:lpstr>
      <vt:lpstr>PowerPoint Presentation</vt:lpstr>
      <vt:lpstr>Ερωτηματολόγιο </vt:lpstr>
      <vt:lpstr>PowerPoint Presentation</vt:lpstr>
      <vt:lpstr>E-mail</vt:lpstr>
      <vt:lpstr>Παραλήπτης: hydaskalos@gmail.com</vt:lpstr>
      <vt:lpstr>Εργασία στην Word</vt:lpstr>
      <vt:lpstr>Τι μπορούμε να συμπεριλάβουμε σε ένα κείμενο στη Word;  </vt:lpstr>
      <vt:lpstr>PowerPoint Presentation</vt:lpstr>
      <vt:lpstr>Ένα ταξίδι στον χρόνο</vt:lpstr>
      <vt:lpstr>Θέμα Εργασίας: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Λίμνη Ορόκλινης</dc:title>
  <dc:creator>Michalis Alexopoulos</dc:creator>
  <cp:lastModifiedBy>Michalis Alexopoulos</cp:lastModifiedBy>
  <cp:revision>100</cp:revision>
  <cp:lastPrinted>2016-11-05T10:26:09Z</cp:lastPrinted>
  <dcterms:created xsi:type="dcterms:W3CDTF">2016-03-15T14:34:23Z</dcterms:created>
  <dcterms:modified xsi:type="dcterms:W3CDTF">2017-02-16T09:08:43Z</dcterms:modified>
</cp:coreProperties>
</file>